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904" r:id="rId5"/>
    <p:sldId id="2905" r:id="rId6"/>
    <p:sldId id="2906" r:id="rId7"/>
    <p:sldId id="2907" r:id="rId8"/>
    <p:sldId id="2908" r:id="rId9"/>
    <p:sldId id="2909" r:id="rId10"/>
    <p:sldId id="2910" r:id="rId11"/>
    <p:sldId id="2911" r:id="rId12"/>
    <p:sldId id="258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396F0D"/>
    <a:srgbClr val="EF2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99CC9E-3D4F-4C28-963A-3A7A37036FC9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C6503-45A0-4B19-9F24-F1D65162F5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956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31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077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709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057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534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933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323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532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967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24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682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905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D4112B9-3390-4864-AAE4-1AB598AA1C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7" t="47115" b="-1"/>
          <a:stretch/>
        </p:blipFill>
        <p:spPr>
          <a:xfrm rot="16200000" flipH="1">
            <a:off x="-1686108" y="1686109"/>
            <a:ext cx="6858000" cy="348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79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08F1E-950E-4E60-9E04-DE9D80877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5FB977-B83B-41B8-95AE-C7F6A8587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7D21B5-539B-4939-808E-5045AB899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E76394-C20B-41F7-B246-309B1E3F6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F46B8E-F6C7-4FEA-A707-7E94E8CF6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9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97204B3-F42B-457B-A08F-354C67CF5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DFF529-AC57-433A-B42D-85B944E80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781C7A-01DE-4716-84FC-5BD9CBE6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78C4BE-8ED3-419C-A21A-7EF7A9A61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775FFD-DB46-4916-850B-6FFFA3B13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36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68ED01E-4EE5-45B7-A7F9-52D3408A9B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2" t="47115" r="7256" b="-1"/>
          <a:stretch/>
        </p:blipFill>
        <p:spPr>
          <a:xfrm rot="16200000" flipH="1" flipV="1">
            <a:off x="7020109" y="1686109"/>
            <a:ext cx="6858000" cy="348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EA9E005-2EA8-4F13-9E11-3E9E5D9080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4" t="60304" r="10805" b="-1642"/>
          <a:stretch/>
        </p:blipFill>
        <p:spPr>
          <a:xfrm flipV="1">
            <a:off x="0" y="3143791"/>
            <a:ext cx="12192000" cy="371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3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30863-E874-4FDD-A28E-94BFB43AF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041C78-C500-428E-BD96-573251035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2E977A2-ED00-4C31-8B36-A81E0DCA8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D68EEF-0E7A-45CA-9F8B-146F9D651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85EEF0-B0BD-464E-9D4A-51E04E3D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DD3952-9952-4862-99B4-D4783658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98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5188F5-A678-41C6-A7F5-C33F68FA5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379A2F-0AB3-4B30-B150-554022AEC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4611DD-FA71-4B24-94DC-254D1D90C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C368D5B-EB59-4C42-A180-0041DA11A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CA2BEE6-7D84-4301-BA1C-A85E1C2F03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8ABF59B-BACE-48B3-8C66-9C54553C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1BD1919-85BF-439F-A4D1-A2CD06139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044A3FB-01FE-4CB2-BCB8-81C4B78E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391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F5837-41E9-4883-95E2-440EDE96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CE502B-4FD6-486F-857D-B49DCA2A7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EA74AF-4DC3-4A73-BB10-2CB4C232F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419C19-3AC1-4DEF-8A20-480C31CAD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140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5242B39-4B89-49D3-A42D-E87770B9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852875-E091-47CA-9E56-6DB6948D7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600997-684D-4B6F-ACD7-702930490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92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BBC0A-2E57-4B49-AA8C-108A9365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E4FC68-A622-4D2F-A701-4A78C51C7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3EFFF1B-5DD0-4035-A61A-45E3E735B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40333E-918E-4C28-B12B-C36E73A13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E6BAF7-43BA-4017-B5D2-0D37EA454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D70A64-142A-4A10-8B19-CDAB24229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11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2A644C-84F6-404C-AE08-509E0CFFA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DC8BEC7-7E11-4087-BA5F-1255A70A8C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CB1FDA0-CD2A-4167-8717-6130594AE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D2BC55-B400-48E0-B1AD-7DF2EFFD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9319BD-E4AA-427D-A68C-E98B2F710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352765-FCD9-4AB4-B602-1DA0CE37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68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14C4DB-8A06-4513-AE57-BD90EDD19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E8B964-14D7-476E-8951-9B0196AA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B32830-A370-4710-8E08-632E8C05D9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9126-C6FF-42F4-8612-CBDFEF8D6FC4}" type="datetimeFigureOut">
              <a:rPr lang="zh-CN" altLang="en-US" smtClean="0"/>
              <a:t>2020/5/9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3262A2-7B44-4B92-8A15-1A7C22C6B9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85B9C3-466B-49D3-85FA-54A24A313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1415C-84D5-4AF8-BC08-5FD8B2E660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83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6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4">
            <a:extLst>
              <a:ext uri="{FF2B5EF4-FFF2-40B4-BE49-F238E27FC236}">
                <a16:creationId xmlns:a16="http://schemas.microsoft.com/office/drawing/2014/main" id="{AB135403-2EFF-415F-95C5-575BC6D11760}"/>
              </a:ext>
            </a:extLst>
          </p:cNvPr>
          <p:cNvSpPr txBox="1"/>
          <p:nvPr/>
        </p:nvSpPr>
        <p:spPr>
          <a:xfrm>
            <a:off x="2233584" y="3213100"/>
            <a:ext cx="77248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5400" b="1" dirty="0">
                <a:ln>
                  <a:solidFill>
                    <a:sysClr val="windowText" lastClr="000000"/>
                  </a:solidFill>
                </a:ln>
                <a:solidFill>
                  <a:srgbClr val="1A1A1A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ACCOUNTING RECREATIONAL CLUB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C3383-35B2-4922-A2C1-81C339FBF7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4" t="31740" r="35259" b="35258"/>
          <a:stretch/>
        </p:blipFill>
        <p:spPr>
          <a:xfrm>
            <a:off x="4906963" y="1080663"/>
            <a:ext cx="2378074" cy="146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991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12DF105D-70A5-4798-84FB-9E477A8C699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7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04</a:t>
            </a:r>
            <a:endParaRPr lang="zh-CN" altLang="en-US" sz="19897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4" name="文本框 11">
            <a:extLst>
              <a:ext uri="{FF2B5EF4-FFF2-40B4-BE49-F238E27FC236}">
                <a16:creationId xmlns:a16="http://schemas.microsoft.com/office/drawing/2014/main" id="{D4ECDEC0-843B-4B6E-8697-FAB512ECE6A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F3D7-AA8E-4C60-8AFE-17B2E143ED49}"/>
              </a:ext>
            </a:extLst>
          </p:cNvPr>
          <p:cNvSpPr txBox="1"/>
          <p:nvPr/>
        </p:nvSpPr>
        <p:spPr>
          <a:xfrm>
            <a:off x="5764066" y="2869133"/>
            <a:ext cx="4789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6000" b="1" dirty="0"/>
              <a:t>O</a:t>
            </a:r>
            <a:r>
              <a:rPr lang="en-MY" sz="4800" b="1" dirty="0"/>
              <a:t>THERS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824638-CF5E-4DF6-BC33-ABEE99815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53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1">
            <a:extLst>
              <a:ext uri="{FF2B5EF4-FFF2-40B4-BE49-F238E27FC236}">
                <a16:creationId xmlns:a16="http://schemas.microsoft.com/office/drawing/2014/main" id="{6FF549FA-1FAA-4916-9023-F7CC0698A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82BE71-D6DF-4A09-83F0-6142853710C2}"/>
              </a:ext>
            </a:extLst>
          </p:cNvPr>
          <p:cNvSpPr txBox="1"/>
          <p:nvPr/>
        </p:nvSpPr>
        <p:spPr>
          <a:xfrm>
            <a:off x="222165" y="-12871"/>
            <a:ext cx="7690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b="1" dirty="0"/>
              <a:t>O</a:t>
            </a:r>
            <a:r>
              <a:rPr lang="en-MY" sz="4000" b="1" dirty="0"/>
              <a:t>THERS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5E2F21D-700B-4E60-BCB5-8E62AD356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403BC1-0004-4B6B-8D1D-75E71C1DB871}"/>
              </a:ext>
            </a:extLst>
          </p:cNvPr>
          <p:cNvSpPr txBox="1"/>
          <p:nvPr/>
        </p:nvSpPr>
        <p:spPr>
          <a:xfrm>
            <a:off x="596900" y="1054100"/>
            <a:ext cx="416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/>
              <a:t>Noticeboard Decoration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9FED83-701D-4974-BAE8-456DE3225722}"/>
              </a:ext>
            </a:extLst>
          </p:cNvPr>
          <p:cNvSpPr txBox="1"/>
          <p:nvPr/>
        </p:nvSpPr>
        <p:spPr>
          <a:xfrm>
            <a:off x="596900" y="1526520"/>
            <a:ext cx="11296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In progress. </a:t>
            </a:r>
            <a:r>
              <a:rPr lang="en-US" sz="2800" dirty="0"/>
              <a:t>Public relations have responsibility on updating noticeboard.</a:t>
            </a:r>
            <a:r>
              <a:rPr lang="en-MY" sz="28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E3ED34-3485-48D5-859E-DFDD000E2F72}"/>
              </a:ext>
            </a:extLst>
          </p:cNvPr>
          <p:cNvSpPr txBox="1"/>
          <p:nvPr/>
        </p:nvSpPr>
        <p:spPr>
          <a:xfrm>
            <a:off x="596900" y="2285714"/>
            <a:ext cx="416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/>
              <a:t>Problem Faced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B1EC97-545C-43E9-879F-11DEF52F1E66}"/>
              </a:ext>
            </a:extLst>
          </p:cNvPr>
          <p:cNvSpPr txBox="1"/>
          <p:nvPr/>
        </p:nvSpPr>
        <p:spPr>
          <a:xfrm>
            <a:off x="596900" y="2758134"/>
            <a:ext cx="112963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MY" sz="2800" dirty="0"/>
              <a:t>Make an attractive event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MY" sz="2800" dirty="0"/>
              <a:t>Lack of cash inflow/ donation/ sponsorship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MY" sz="2800" dirty="0"/>
              <a:t>Lack of relationship between Student Council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EAE359-FF6B-4634-8F5B-70F10656675E}"/>
              </a:ext>
            </a:extLst>
          </p:cNvPr>
          <p:cNvSpPr txBox="1"/>
          <p:nvPr/>
        </p:nvSpPr>
        <p:spPr>
          <a:xfrm>
            <a:off x="596900" y="4379103"/>
            <a:ext cx="416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/>
              <a:t>Hope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C896AE-269B-4C56-8A89-930192856E4A}"/>
              </a:ext>
            </a:extLst>
          </p:cNvPr>
          <p:cNvSpPr txBox="1"/>
          <p:nvPr/>
        </p:nvSpPr>
        <p:spPr>
          <a:xfrm>
            <a:off x="596900" y="4851523"/>
            <a:ext cx="11296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Event cooperate with other clubs and Student Council, E.g. Welcoming Party, Open Day. </a:t>
            </a:r>
          </a:p>
        </p:txBody>
      </p:sp>
    </p:spTree>
    <p:extLst>
      <p:ext uri="{BB962C8B-B14F-4D97-AF65-F5344CB8AC3E}">
        <p14:creationId xmlns:p14="http://schemas.microsoft.com/office/powerpoint/2010/main" val="2735437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4">
            <a:extLst>
              <a:ext uri="{FF2B5EF4-FFF2-40B4-BE49-F238E27FC236}">
                <a16:creationId xmlns:a16="http://schemas.microsoft.com/office/drawing/2014/main" id="{AB135403-2EFF-415F-95C5-575BC6D11760}"/>
              </a:ext>
            </a:extLst>
          </p:cNvPr>
          <p:cNvSpPr txBox="1"/>
          <p:nvPr/>
        </p:nvSpPr>
        <p:spPr>
          <a:xfrm>
            <a:off x="2371767" y="2292862"/>
            <a:ext cx="77248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6600" b="1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THANK YOU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7B33D8A-D2BF-4E42-BBB5-D7C652136C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4397141" y="3635292"/>
            <a:ext cx="3397717" cy="92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836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4F46BFD-E97E-4CFD-AC36-4C65785B3C9C}"/>
              </a:ext>
            </a:extLst>
          </p:cNvPr>
          <p:cNvSpPr/>
          <p:nvPr/>
        </p:nvSpPr>
        <p:spPr>
          <a:xfrm>
            <a:off x="1206836" y="836120"/>
            <a:ext cx="2914025" cy="6708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79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CONTENTS</a:t>
            </a:r>
            <a:endParaRPr lang="zh-CN" altLang="en-US" sz="379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A8522C4-A929-4F3A-A0B7-1AF718EE8148}"/>
              </a:ext>
            </a:extLst>
          </p:cNvPr>
          <p:cNvGrpSpPr/>
          <p:nvPr/>
        </p:nvGrpSpPr>
        <p:grpSpPr>
          <a:xfrm>
            <a:off x="1499687" y="2147456"/>
            <a:ext cx="6221913" cy="2859241"/>
            <a:chOff x="1677487" y="1880756"/>
            <a:chExt cx="6221913" cy="2859241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84CA7C6-BD64-4851-A811-026C435D0295}"/>
                </a:ext>
              </a:extLst>
            </p:cNvPr>
            <p:cNvGrpSpPr/>
            <p:nvPr/>
          </p:nvGrpSpPr>
          <p:grpSpPr>
            <a:xfrm>
              <a:off x="1687612" y="1880756"/>
              <a:ext cx="4916387" cy="743465"/>
              <a:chOff x="3537926" y="1217111"/>
              <a:chExt cx="4661728" cy="704952"/>
            </a:xfrm>
          </p:grpSpPr>
          <p:sp>
            <p:nvSpPr>
              <p:cNvPr id="6" name="文本框 30">
                <a:extLst>
                  <a:ext uri="{FF2B5EF4-FFF2-40B4-BE49-F238E27FC236}">
                    <a16:creationId xmlns:a16="http://schemas.microsoft.com/office/drawing/2014/main" id="{F13188A3-FA20-4DB2-AA06-A1C0EE211830}"/>
                  </a:ext>
                </a:extLst>
              </p:cNvPr>
              <p:cNvSpPr txBox="1"/>
              <p:nvPr/>
            </p:nvSpPr>
            <p:spPr>
              <a:xfrm>
                <a:off x="4276410" y="1317916"/>
                <a:ext cx="3923244" cy="554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Mission And Vision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8EAF8C4B-0A7B-4B71-8D9A-7A4DA08FB917}"/>
                  </a:ext>
                </a:extLst>
              </p:cNvPr>
              <p:cNvSpPr/>
              <p:nvPr/>
            </p:nvSpPr>
            <p:spPr>
              <a:xfrm>
                <a:off x="3537926" y="1217111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01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610D34E-9805-4FE7-A944-6A5287609DB5}"/>
                </a:ext>
              </a:extLst>
            </p:cNvPr>
            <p:cNvGrpSpPr/>
            <p:nvPr/>
          </p:nvGrpSpPr>
          <p:grpSpPr>
            <a:xfrm>
              <a:off x="1677487" y="2913553"/>
              <a:ext cx="6221913" cy="743464"/>
              <a:chOff x="-814877" y="3130687"/>
              <a:chExt cx="5899627" cy="704952"/>
            </a:xfrm>
          </p:grpSpPr>
          <p:sp>
            <p:nvSpPr>
              <p:cNvPr id="12" name="文本框 36">
                <a:extLst>
                  <a:ext uri="{FF2B5EF4-FFF2-40B4-BE49-F238E27FC236}">
                    <a16:creationId xmlns:a16="http://schemas.microsoft.com/office/drawing/2014/main" id="{547B2DEF-5E86-46D7-90DD-52809A2C0D45}"/>
                  </a:ext>
                </a:extLst>
              </p:cNvPr>
              <p:cNvSpPr txBox="1"/>
              <p:nvPr/>
            </p:nvSpPr>
            <p:spPr>
              <a:xfrm>
                <a:off x="-76393" y="3221552"/>
                <a:ext cx="5161143" cy="554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Introduction</a:t>
                </a: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 </a:t>
                </a: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to</a:t>
                </a: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 </a:t>
                </a: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ARC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867D634E-755C-4F85-8337-8F0E7C7EDFB8}"/>
                  </a:ext>
                </a:extLst>
              </p:cNvPr>
              <p:cNvSpPr/>
              <p:nvPr/>
            </p:nvSpPr>
            <p:spPr>
              <a:xfrm>
                <a:off x="-814877" y="3130687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02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AABF8E73-752E-4C95-A8FD-92E0D89356BA}"/>
                </a:ext>
              </a:extLst>
            </p:cNvPr>
            <p:cNvGrpSpPr/>
            <p:nvPr/>
          </p:nvGrpSpPr>
          <p:grpSpPr>
            <a:xfrm>
              <a:off x="1687612" y="3996533"/>
              <a:ext cx="4087672" cy="743464"/>
              <a:chOff x="3538387" y="3793927"/>
              <a:chExt cx="3875931" cy="704952"/>
            </a:xfrm>
          </p:grpSpPr>
          <p:sp>
            <p:nvSpPr>
              <p:cNvPr id="17" name="文本框 41">
                <a:extLst>
                  <a:ext uri="{FF2B5EF4-FFF2-40B4-BE49-F238E27FC236}">
                    <a16:creationId xmlns:a16="http://schemas.microsoft.com/office/drawing/2014/main" id="{281FB4B1-3B77-4286-87B6-5225507FB299}"/>
                  </a:ext>
                </a:extLst>
              </p:cNvPr>
              <p:cNvSpPr txBox="1"/>
              <p:nvPr/>
            </p:nvSpPr>
            <p:spPr>
              <a:xfrm>
                <a:off x="4276870" y="3874854"/>
                <a:ext cx="3137448" cy="554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Yearly</a:t>
                </a: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 </a:t>
                </a:r>
                <a:r>
                  <a:rPr lang="en-MY" altLang="zh-CN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Event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F9A3A60E-D14C-4C08-8CBC-900C03693A94}"/>
                  </a:ext>
                </a:extLst>
              </p:cNvPr>
              <p:cNvSpPr/>
              <p:nvPr/>
            </p:nvSpPr>
            <p:spPr>
              <a:xfrm>
                <a:off x="3538387" y="3793927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03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56CA00B9-4462-4017-89B5-37603A07A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4813438" y="901547"/>
            <a:ext cx="1987122" cy="5400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3290BF-CEE8-4366-A606-C029093335B2}"/>
              </a:ext>
            </a:extLst>
          </p:cNvPr>
          <p:cNvCxnSpPr/>
          <p:nvPr/>
        </p:nvCxnSpPr>
        <p:spPr>
          <a:xfrm>
            <a:off x="4522518" y="876148"/>
            <a:ext cx="0" cy="60542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41">
            <a:extLst>
              <a:ext uri="{FF2B5EF4-FFF2-40B4-BE49-F238E27FC236}">
                <a16:creationId xmlns:a16="http://schemas.microsoft.com/office/drawing/2014/main" id="{C3422917-AFB0-4F88-B66B-A13DB0369507}"/>
              </a:ext>
            </a:extLst>
          </p:cNvPr>
          <p:cNvSpPr txBox="1"/>
          <p:nvPr/>
        </p:nvSpPr>
        <p:spPr>
          <a:xfrm>
            <a:off x="2306808" y="5304607"/>
            <a:ext cx="3308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MY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Others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19" name="矩形 17">
            <a:extLst>
              <a:ext uri="{FF2B5EF4-FFF2-40B4-BE49-F238E27FC236}">
                <a16:creationId xmlns:a16="http://schemas.microsoft.com/office/drawing/2014/main" id="{5854F3F4-FFAC-4589-AA47-9EE73089EDF5}"/>
              </a:ext>
            </a:extLst>
          </p:cNvPr>
          <p:cNvSpPr/>
          <p:nvPr/>
        </p:nvSpPr>
        <p:spPr>
          <a:xfrm>
            <a:off x="1527982" y="5219259"/>
            <a:ext cx="807122" cy="743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37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04</a:t>
            </a:r>
            <a:endParaRPr lang="zh-CN" altLang="en-US" sz="337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153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12DF105D-70A5-4798-84FB-9E477A8C699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7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01</a:t>
            </a:r>
            <a:endParaRPr lang="zh-CN" altLang="en-US" sz="19897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4" name="文本框 11">
            <a:extLst>
              <a:ext uri="{FF2B5EF4-FFF2-40B4-BE49-F238E27FC236}">
                <a16:creationId xmlns:a16="http://schemas.microsoft.com/office/drawing/2014/main" id="{D4ECDEC0-843B-4B6E-8697-FAB512ECE6A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F3D7-AA8E-4C60-8AFE-17B2E143ED49}"/>
              </a:ext>
            </a:extLst>
          </p:cNvPr>
          <p:cNvSpPr txBox="1"/>
          <p:nvPr/>
        </p:nvSpPr>
        <p:spPr>
          <a:xfrm>
            <a:off x="5764067" y="2407469"/>
            <a:ext cx="44606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6000" b="1" dirty="0"/>
              <a:t>V</a:t>
            </a:r>
            <a:r>
              <a:rPr lang="en-MY" sz="4800" b="1" dirty="0"/>
              <a:t>ISION </a:t>
            </a:r>
            <a:r>
              <a:rPr lang="en-MY" sz="6000" b="1" dirty="0"/>
              <a:t>A</a:t>
            </a:r>
            <a:r>
              <a:rPr lang="en-MY" sz="4800" b="1" dirty="0"/>
              <a:t>ND </a:t>
            </a:r>
            <a:r>
              <a:rPr lang="en-MY" sz="6000" b="1" dirty="0"/>
              <a:t>M</a:t>
            </a:r>
            <a:r>
              <a:rPr lang="en-MY" sz="4800" b="1" dirty="0"/>
              <a:t>ISSION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824638-CF5E-4DF6-BC33-ABEE99815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70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F7D22A9-F149-4756-B1D5-CB10CE01907D}"/>
              </a:ext>
            </a:extLst>
          </p:cNvPr>
          <p:cNvGrpSpPr/>
          <p:nvPr/>
        </p:nvGrpSpPr>
        <p:grpSpPr>
          <a:xfrm>
            <a:off x="4649341" y="1339355"/>
            <a:ext cx="2945724" cy="4179290"/>
            <a:chOff x="4862367" y="1534066"/>
            <a:chExt cx="2945724" cy="4179290"/>
          </a:xfrm>
        </p:grpSpPr>
        <p:grpSp>
          <p:nvGrpSpPr>
            <p:cNvPr id="2" name="千图PPT彼岸天：ID 8661124库_组合 1"/>
            <p:cNvGrpSpPr/>
            <p:nvPr>
              <p:custDataLst>
                <p:tags r:id="rId1"/>
              </p:custDataLst>
            </p:nvPr>
          </p:nvGrpSpPr>
          <p:grpSpPr>
            <a:xfrm>
              <a:off x="5294217" y="2066213"/>
              <a:ext cx="2039112" cy="3647143"/>
              <a:chOff x="5076444" y="2354580"/>
              <a:chExt cx="2039112" cy="3647143"/>
            </a:xfrm>
          </p:grpSpPr>
          <p:sp>
            <p:nvSpPr>
              <p:cNvPr id="4" name="矩形: 圆角 3"/>
              <p:cNvSpPr/>
              <p:nvPr/>
            </p:nvSpPr>
            <p:spPr>
              <a:xfrm>
                <a:off x="5076444" y="4184693"/>
                <a:ext cx="2039112" cy="397055"/>
              </a:xfrm>
              <a:prstGeom prst="roundRect">
                <a:avLst>
                  <a:gd name="adj" fmla="val 33617"/>
                </a:avLst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flipV="1">
                <a:off x="5298526" y="4581748"/>
                <a:ext cx="1594949" cy="1419975"/>
              </a:xfrm>
              <a:prstGeom prst="trapezoid">
                <a:avLst>
                  <a:gd name="adj" fmla="val 15995"/>
                </a:avLst>
              </a:prstGeom>
              <a:solidFill>
                <a:schemeClr val="bg1">
                  <a:lumMod val="8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5935980" y="2354580"/>
                <a:ext cx="342900" cy="1830113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7" name="千图PPT彼岸天：ID 8661124库_任意多边形 6"/>
            <p:cNvSpPr/>
            <p:nvPr>
              <p:custDataLst>
                <p:tags r:id="rId2"/>
              </p:custDataLst>
            </p:nvPr>
          </p:nvSpPr>
          <p:spPr>
            <a:xfrm rot="3283209">
              <a:off x="6523297" y="2450416"/>
              <a:ext cx="892152" cy="1677436"/>
            </a:xfrm>
            <a:custGeom>
              <a:avLst/>
              <a:gdLst>
                <a:gd name="connsiteX0" fmla="*/ 433578 w 867156"/>
                <a:gd name="connsiteY0" fmla="*/ 0 h 1630438"/>
                <a:gd name="connsiteX1" fmla="*/ 433770 w 867156"/>
                <a:gd name="connsiteY1" fmla="*/ 117 h 1630438"/>
                <a:gd name="connsiteX2" fmla="*/ 867156 w 867156"/>
                <a:gd name="connsiteY2" fmla="*/ 815219 h 1630438"/>
                <a:gd name="connsiteX3" fmla="*/ 433770 w 867156"/>
                <a:gd name="connsiteY3" fmla="*/ 1630322 h 1630438"/>
                <a:gd name="connsiteX4" fmla="*/ 433578 w 867156"/>
                <a:gd name="connsiteY4" fmla="*/ 1630438 h 1630438"/>
                <a:gd name="connsiteX5" fmla="*/ 433386 w 867156"/>
                <a:gd name="connsiteY5" fmla="*/ 1630322 h 1630438"/>
                <a:gd name="connsiteX6" fmla="*/ 0 w 867156"/>
                <a:gd name="connsiteY6" fmla="*/ 815219 h 1630438"/>
                <a:gd name="connsiteX7" fmla="*/ 433386 w 867156"/>
                <a:gd name="connsiteY7" fmla="*/ 117 h 16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7156" h="1630438">
                  <a:moveTo>
                    <a:pt x="433578" y="0"/>
                  </a:moveTo>
                  <a:lnTo>
                    <a:pt x="433770" y="117"/>
                  </a:lnTo>
                  <a:cubicBezTo>
                    <a:pt x="695244" y="176765"/>
                    <a:pt x="867156" y="475916"/>
                    <a:pt x="867156" y="815219"/>
                  </a:cubicBezTo>
                  <a:cubicBezTo>
                    <a:pt x="867156" y="1154522"/>
                    <a:pt x="695244" y="1453673"/>
                    <a:pt x="433770" y="1630322"/>
                  </a:cubicBezTo>
                  <a:lnTo>
                    <a:pt x="433578" y="1630438"/>
                  </a:lnTo>
                  <a:lnTo>
                    <a:pt x="433386" y="1630322"/>
                  </a:lnTo>
                  <a:cubicBezTo>
                    <a:pt x="171912" y="1453673"/>
                    <a:pt x="0" y="1154522"/>
                    <a:pt x="0" y="815219"/>
                  </a:cubicBezTo>
                  <a:cubicBezTo>
                    <a:pt x="0" y="475916"/>
                    <a:pt x="171912" y="176765"/>
                    <a:pt x="433386" y="117"/>
                  </a:cubicBezTo>
                  <a:close/>
                </a:path>
              </a:pathLst>
            </a:custGeom>
            <a:solidFill>
              <a:schemeClr val="accent3">
                <a:alpha val="84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千图PPT彼岸天：ID 8661124库_任意多边形 7"/>
            <p:cNvSpPr/>
            <p:nvPr>
              <p:custDataLst>
                <p:tags r:id="rId3"/>
              </p:custDataLst>
            </p:nvPr>
          </p:nvSpPr>
          <p:spPr>
            <a:xfrm rot="3283209">
              <a:off x="6361667" y="1254358"/>
              <a:ext cx="635544" cy="1194959"/>
            </a:xfrm>
            <a:custGeom>
              <a:avLst/>
              <a:gdLst>
                <a:gd name="connsiteX0" fmla="*/ 433578 w 867156"/>
                <a:gd name="connsiteY0" fmla="*/ 0 h 1630438"/>
                <a:gd name="connsiteX1" fmla="*/ 433770 w 867156"/>
                <a:gd name="connsiteY1" fmla="*/ 117 h 1630438"/>
                <a:gd name="connsiteX2" fmla="*/ 867156 w 867156"/>
                <a:gd name="connsiteY2" fmla="*/ 815219 h 1630438"/>
                <a:gd name="connsiteX3" fmla="*/ 433770 w 867156"/>
                <a:gd name="connsiteY3" fmla="*/ 1630322 h 1630438"/>
                <a:gd name="connsiteX4" fmla="*/ 433578 w 867156"/>
                <a:gd name="connsiteY4" fmla="*/ 1630438 h 1630438"/>
                <a:gd name="connsiteX5" fmla="*/ 433386 w 867156"/>
                <a:gd name="connsiteY5" fmla="*/ 1630322 h 1630438"/>
                <a:gd name="connsiteX6" fmla="*/ 0 w 867156"/>
                <a:gd name="connsiteY6" fmla="*/ 815219 h 1630438"/>
                <a:gd name="connsiteX7" fmla="*/ 433386 w 867156"/>
                <a:gd name="connsiteY7" fmla="*/ 117 h 16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7156" h="1630438">
                  <a:moveTo>
                    <a:pt x="433578" y="0"/>
                  </a:moveTo>
                  <a:lnTo>
                    <a:pt x="433770" y="117"/>
                  </a:lnTo>
                  <a:cubicBezTo>
                    <a:pt x="695244" y="176765"/>
                    <a:pt x="867156" y="475916"/>
                    <a:pt x="867156" y="815219"/>
                  </a:cubicBezTo>
                  <a:cubicBezTo>
                    <a:pt x="867156" y="1154522"/>
                    <a:pt x="695244" y="1453673"/>
                    <a:pt x="433770" y="1630322"/>
                  </a:cubicBezTo>
                  <a:lnTo>
                    <a:pt x="433578" y="1630438"/>
                  </a:lnTo>
                  <a:lnTo>
                    <a:pt x="433386" y="1630322"/>
                  </a:lnTo>
                  <a:cubicBezTo>
                    <a:pt x="171912" y="1453673"/>
                    <a:pt x="0" y="1154522"/>
                    <a:pt x="0" y="815219"/>
                  </a:cubicBezTo>
                  <a:cubicBezTo>
                    <a:pt x="0" y="475916"/>
                    <a:pt x="171912" y="176765"/>
                    <a:pt x="433386" y="117"/>
                  </a:cubicBezTo>
                  <a:close/>
                </a:path>
              </a:pathLst>
            </a:custGeom>
            <a:solidFill>
              <a:schemeClr val="accent4">
                <a:alpha val="84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千图PPT彼岸天：ID 8661124库_任意多边形 8"/>
            <p:cNvSpPr/>
            <p:nvPr>
              <p:custDataLst>
                <p:tags r:id="rId4"/>
              </p:custDataLst>
            </p:nvPr>
          </p:nvSpPr>
          <p:spPr>
            <a:xfrm rot="18734554">
              <a:off x="5255009" y="2146706"/>
              <a:ext cx="892152" cy="1677436"/>
            </a:xfrm>
            <a:custGeom>
              <a:avLst/>
              <a:gdLst>
                <a:gd name="connsiteX0" fmla="*/ 433578 w 867156"/>
                <a:gd name="connsiteY0" fmla="*/ 0 h 1630438"/>
                <a:gd name="connsiteX1" fmla="*/ 433770 w 867156"/>
                <a:gd name="connsiteY1" fmla="*/ 117 h 1630438"/>
                <a:gd name="connsiteX2" fmla="*/ 867156 w 867156"/>
                <a:gd name="connsiteY2" fmla="*/ 815219 h 1630438"/>
                <a:gd name="connsiteX3" fmla="*/ 433770 w 867156"/>
                <a:gd name="connsiteY3" fmla="*/ 1630322 h 1630438"/>
                <a:gd name="connsiteX4" fmla="*/ 433578 w 867156"/>
                <a:gd name="connsiteY4" fmla="*/ 1630438 h 1630438"/>
                <a:gd name="connsiteX5" fmla="*/ 433386 w 867156"/>
                <a:gd name="connsiteY5" fmla="*/ 1630322 h 1630438"/>
                <a:gd name="connsiteX6" fmla="*/ 0 w 867156"/>
                <a:gd name="connsiteY6" fmla="*/ 815219 h 1630438"/>
                <a:gd name="connsiteX7" fmla="*/ 433386 w 867156"/>
                <a:gd name="connsiteY7" fmla="*/ 117 h 16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7156" h="1630438">
                  <a:moveTo>
                    <a:pt x="433578" y="0"/>
                  </a:moveTo>
                  <a:lnTo>
                    <a:pt x="433770" y="117"/>
                  </a:lnTo>
                  <a:cubicBezTo>
                    <a:pt x="695244" y="176765"/>
                    <a:pt x="867156" y="475916"/>
                    <a:pt x="867156" y="815219"/>
                  </a:cubicBezTo>
                  <a:cubicBezTo>
                    <a:pt x="867156" y="1154522"/>
                    <a:pt x="695244" y="1453673"/>
                    <a:pt x="433770" y="1630322"/>
                  </a:cubicBezTo>
                  <a:lnTo>
                    <a:pt x="433578" y="1630438"/>
                  </a:lnTo>
                  <a:lnTo>
                    <a:pt x="433386" y="1630322"/>
                  </a:lnTo>
                  <a:cubicBezTo>
                    <a:pt x="171912" y="1453673"/>
                    <a:pt x="0" y="1154522"/>
                    <a:pt x="0" y="815219"/>
                  </a:cubicBezTo>
                  <a:cubicBezTo>
                    <a:pt x="0" y="475916"/>
                    <a:pt x="171912" y="176765"/>
                    <a:pt x="433386" y="117"/>
                  </a:cubicBezTo>
                  <a:close/>
                </a:path>
              </a:pathLst>
            </a:custGeom>
            <a:solidFill>
              <a:schemeClr val="accent1">
                <a:alpha val="84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千图PPT彼岸天：ID 8661124库_任意多边形 9"/>
            <p:cNvSpPr/>
            <p:nvPr>
              <p:custDataLst>
                <p:tags r:id="rId5"/>
              </p:custDataLst>
            </p:nvPr>
          </p:nvSpPr>
          <p:spPr>
            <a:xfrm rot="18734554">
              <a:off x="5557451" y="1463858"/>
              <a:ext cx="683811" cy="1320204"/>
            </a:xfrm>
            <a:custGeom>
              <a:avLst/>
              <a:gdLst>
                <a:gd name="connsiteX0" fmla="*/ 433578 w 867156"/>
                <a:gd name="connsiteY0" fmla="*/ 0 h 1630438"/>
                <a:gd name="connsiteX1" fmla="*/ 433770 w 867156"/>
                <a:gd name="connsiteY1" fmla="*/ 117 h 1630438"/>
                <a:gd name="connsiteX2" fmla="*/ 867156 w 867156"/>
                <a:gd name="connsiteY2" fmla="*/ 815219 h 1630438"/>
                <a:gd name="connsiteX3" fmla="*/ 433770 w 867156"/>
                <a:gd name="connsiteY3" fmla="*/ 1630322 h 1630438"/>
                <a:gd name="connsiteX4" fmla="*/ 433578 w 867156"/>
                <a:gd name="connsiteY4" fmla="*/ 1630438 h 1630438"/>
                <a:gd name="connsiteX5" fmla="*/ 433386 w 867156"/>
                <a:gd name="connsiteY5" fmla="*/ 1630322 h 1630438"/>
                <a:gd name="connsiteX6" fmla="*/ 0 w 867156"/>
                <a:gd name="connsiteY6" fmla="*/ 815219 h 1630438"/>
                <a:gd name="connsiteX7" fmla="*/ 433386 w 867156"/>
                <a:gd name="connsiteY7" fmla="*/ 117 h 16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7156" h="1630438">
                  <a:moveTo>
                    <a:pt x="433578" y="0"/>
                  </a:moveTo>
                  <a:lnTo>
                    <a:pt x="433770" y="117"/>
                  </a:lnTo>
                  <a:cubicBezTo>
                    <a:pt x="695244" y="176765"/>
                    <a:pt x="867156" y="475916"/>
                    <a:pt x="867156" y="815219"/>
                  </a:cubicBezTo>
                  <a:cubicBezTo>
                    <a:pt x="867156" y="1154522"/>
                    <a:pt x="695244" y="1453673"/>
                    <a:pt x="433770" y="1630322"/>
                  </a:cubicBezTo>
                  <a:lnTo>
                    <a:pt x="433578" y="1630438"/>
                  </a:lnTo>
                  <a:lnTo>
                    <a:pt x="433386" y="1630322"/>
                  </a:lnTo>
                  <a:cubicBezTo>
                    <a:pt x="171912" y="1453673"/>
                    <a:pt x="0" y="1154522"/>
                    <a:pt x="0" y="815219"/>
                  </a:cubicBezTo>
                  <a:cubicBezTo>
                    <a:pt x="0" y="475916"/>
                    <a:pt x="171912" y="176765"/>
                    <a:pt x="433386" y="117"/>
                  </a:cubicBezTo>
                  <a:close/>
                </a:path>
              </a:pathLst>
            </a:custGeom>
            <a:solidFill>
              <a:schemeClr val="accent2">
                <a:alpha val="84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9" name="矩形 1">
            <a:extLst>
              <a:ext uri="{FF2B5EF4-FFF2-40B4-BE49-F238E27FC236}">
                <a16:creationId xmlns:a16="http://schemas.microsoft.com/office/drawing/2014/main" id="{49BA97AB-5FC1-4056-9647-9C2BF4B911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C3301B1-3476-4103-B646-6198DB5432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643EE4-8707-48CC-B608-B94F2B08D618}"/>
              </a:ext>
            </a:extLst>
          </p:cNvPr>
          <p:cNvSpPr txBox="1"/>
          <p:nvPr/>
        </p:nvSpPr>
        <p:spPr>
          <a:xfrm>
            <a:off x="220662" y="35832"/>
            <a:ext cx="79327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400" b="1" dirty="0"/>
              <a:t>V</a:t>
            </a:r>
            <a:r>
              <a:rPr lang="en-MY" sz="3600" b="1" dirty="0"/>
              <a:t>ISION </a:t>
            </a:r>
            <a:r>
              <a:rPr lang="en-MY" sz="4400" b="1" dirty="0"/>
              <a:t>A</a:t>
            </a:r>
            <a:r>
              <a:rPr lang="en-MY" sz="3600" b="1" dirty="0"/>
              <a:t>ND </a:t>
            </a:r>
            <a:r>
              <a:rPr lang="en-MY" sz="4400" b="1" dirty="0"/>
              <a:t>M</a:t>
            </a:r>
            <a:r>
              <a:rPr lang="en-MY" sz="3600" b="1" dirty="0"/>
              <a:t>ISSION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B5FE37-9C39-425B-8E39-DC0C83557973}"/>
              </a:ext>
            </a:extLst>
          </p:cNvPr>
          <p:cNvSpPr txBox="1"/>
          <p:nvPr/>
        </p:nvSpPr>
        <p:spPr>
          <a:xfrm>
            <a:off x="666337" y="1963511"/>
            <a:ext cx="33811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Foster keen interest in studies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95DC40B-C576-4D12-A242-E5C4B02AA748}"/>
              </a:ext>
            </a:extLst>
          </p:cNvPr>
          <p:cNvSpPr txBox="1"/>
          <p:nvPr/>
        </p:nvSpPr>
        <p:spPr>
          <a:xfrm>
            <a:off x="8196948" y="1963511"/>
            <a:ext cx="4013944" cy="1441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MY" sz="28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 platform for interactions between students and lecturer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1672F9-BF87-4765-A2E0-84E3E674CAD4}"/>
              </a:ext>
            </a:extLst>
          </p:cNvPr>
          <p:cNvSpPr txBox="1"/>
          <p:nvPr/>
        </p:nvSpPr>
        <p:spPr>
          <a:xfrm>
            <a:off x="8196948" y="3972887"/>
            <a:ext cx="3381121" cy="1452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MY" sz="28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 platform for practical of management skill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BAC38A-28A8-4BD7-AEF2-1FA6B4E50E36}"/>
              </a:ext>
            </a:extLst>
          </p:cNvPr>
          <p:cNvSpPr txBox="1"/>
          <p:nvPr/>
        </p:nvSpPr>
        <p:spPr>
          <a:xfrm>
            <a:off x="666337" y="3896326"/>
            <a:ext cx="3338946" cy="991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MY" sz="28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Provide outside classroom learning</a:t>
            </a:r>
          </a:p>
        </p:txBody>
      </p:sp>
    </p:spTree>
    <p:extLst>
      <p:ext uri="{BB962C8B-B14F-4D97-AF65-F5344CB8AC3E}">
        <p14:creationId xmlns:p14="http://schemas.microsoft.com/office/powerpoint/2010/main" val="320677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12DF105D-70A5-4798-84FB-9E477A8C699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7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02</a:t>
            </a:r>
            <a:endParaRPr lang="zh-CN" altLang="en-US" sz="19897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4" name="文本框 11">
            <a:extLst>
              <a:ext uri="{FF2B5EF4-FFF2-40B4-BE49-F238E27FC236}">
                <a16:creationId xmlns:a16="http://schemas.microsoft.com/office/drawing/2014/main" id="{D4ECDEC0-843B-4B6E-8697-FAB512ECE6A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F3D7-AA8E-4C60-8AFE-17B2E143ED49}"/>
              </a:ext>
            </a:extLst>
          </p:cNvPr>
          <p:cNvSpPr txBox="1"/>
          <p:nvPr/>
        </p:nvSpPr>
        <p:spPr>
          <a:xfrm>
            <a:off x="5764066" y="2407469"/>
            <a:ext cx="47896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6000" b="1" dirty="0"/>
              <a:t>I</a:t>
            </a:r>
            <a:r>
              <a:rPr lang="en-MY" sz="4800" b="1" dirty="0"/>
              <a:t>NTRODUCTION</a:t>
            </a:r>
            <a:r>
              <a:rPr lang="en-MY" sz="6000" b="1" dirty="0"/>
              <a:t> T</a:t>
            </a:r>
            <a:r>
              <a:rPr lang="en-MY" sz="4800" b="1" dirty="0"/>
              <a:t>O</a:t>
            </a:r>
            <a:r>
              <a:rPr lang="en-MY" sz="6000" b="1" dirty="0"/>
              <a:t> ARC</a:t>
            </a:r>
            <a:endParaRPr lang="en-MY" sz="48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824638-CF5E-4DF6-BC33-ABEE99815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2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E4224683-CF9E-41FA-A753-761A20F94BD2}"/>
              </a:ext>
            </a:extLst>
          </p:cNvPr>
          <p:cNvGrpSpPr/>
          <p:nvPr/>
        </p:nvGrpSpPr>
        <p:grpSpPr>
          <a:xfrm>
            <a:off x="4329002" y="2312793"/>
            <a:ext cx="3483195" cy="4545207"/>
            <a:chOff x="4154796" y="978163"/>
            <a:chExt cx="4117358" cy="5372721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9EBA299-9E88-4D69-B219-362AF9A54765}"/>
                </a:ext>
              </a:extLst>
            </p:cNvPr>
            <p:cNvSpPr/>
            <p:nvPr/>
          </p:nvSpPr>
          <p:spPr>
            <a:xfrm>
              <a:off x="5612222" y="1875744"/>
              <a:ext cx="1333001" cy="44751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483" y="5910"/>
                  </a:moveTo>
                  <a:cubicBezTo>
                    <a:pt x="4942" y="5905"/>
                    <a:pt x="9660" y="6766"/>
                    <a:pt x="11775" y="7950"/>
                  </a:cubicBezTo>
                  <a:cubicBezTo>
                    <a:pt x="12072" y="8114"/>
                    <a:pt x="12518" y="8411"/>
                    <a:pt x="12774" y="8726"/>
                  </a:cubicBezTo>
                  <a:cubicBezTo>
                    <a:pt x="12937" y="8962"/>
                    <a:pt x="13029" y="9185"/>
                    <a:pt x="13027" y="9393"/>
                  </a:cubicBezTo>
                  <a:cubicBezTo>
                    <a:pt x="13025" y="9729"/>
                    <a:pt x="12800" y="10020"/>
                    <a:pt x="12284" y="10278"/>
                  </a:cubicBezTo>
                  <a:cubicBezTo>
                    <a:pt x="11795" y="10521"/>
                    <a:pt x="11026" y="10742"/>
                    <a:pt x="9834" y="10935"/>
                  </a:cubicBezTo>
                  <a:cubicBezTo>
                    <a:pt x="8668" y="11116"/>
                    <a:pt x="7611" y="11356"/>
                    <a:pt x="6771" y="11654"/>
                  </a:cubicBezTo>
                  <a:cubicBezTo>
                    <a:pt x="6567" y="11499"/>
                    <a:pt x="6206" y="11372"/>
                    <a:pt x="5742" y="11285"/>
                  </a:cubicBezTo>
                  <a:cubicBezTo>
                    <a:pt x="5002" y="11143"/>
                    <a:pt x="4037" y="11084"/>
                    <a:pt x="2974" y="11084"/>
                  </a:cubicBezTo>
                  <a:cubicBezTo>
                    <a:pt x="2629" y="11084"/>
                    <a:pt x="2274" y="11090"/>
                    <a:pt x="1912" y="11103"/>
                  </a:cubicBezTo>
                  <a:lnTo>
                    <a:pt x="2010" y="11356"/>
                  </a:lnTo>
                  <a:cubicBezTo>
                    <a:pt x="2342" y="11345"/>
                    <a:pt x="2665" y="11339"/>
                    <a:pt x="2974" y="11339"/>
                  </a:cubicBezTo>
                  <a:cubicBezTo>
                    <a:pt x="3931" y="11339"/>
                    <a:pt x="4744" y="11395"/>
                    <a:pt x="5276" y="11499"/>
                  </a:cubicBezTo>
                  <a:cubicBezTo>
                    <a:pt x="5777" y="11599"/>
                    <a:pt x="6057" y="11728"/>
                    <a:pt x="6094" y="11931"/>
                  </a:cubicBezTo>
                  <a:cubicBezTo>
                    <a:pt x="5696" y="12119"/>
                    <a:pt x="5374" y="12325"/>
                    <a:pt x="5153" y="12550"/>
                  </a:cubicBezTo>
                  <a:cubicBezTo>
                    <a:pt x="4858" y="12850"/>
                    <a:pt x="4729" y="13146"/>
                    <a:pt x="4729" y="13436"/>
                  </a:cubicBezTo>
                  <a:cubicBezTo>
                    <a:pt x="4744" y="14664"/>
                    <a:pt x="6991" y="15748"/>
                    <a:pt x="8751" y="16729"/>
                  </a:cubicBezTo>
                  <a:cubicBezTo>
                    <a:pt x="11623" y="18319"/>
                    <a:pt x="12718" y="19912"/>
                    <a:pt x="12824" y="21599"/>
                  </a:cubicBezTo>
                  <a:lnTo>
                    <a:pt x="14539" y="21599"/>
                  </a:lnTo>
                  <a:cubicBezTo>
                    <a:pt x="14435" y="19849"/>
                    <a:pt x="13284" y="18159"/>
                    <a:pt x="10260" y="16487"/>
                  </a:cubicBezTo>
                  <a:cubicBezTo>
                    <a:pt x="9436" y="16035"/>
                    <a:pt x="8570" y="15576"/>
                    <a:pt x="7871" y="15113"/>
                  </a:cubicBezTo>
                  <a:cubicBezTo>
                    <a:pt x="7872" y="14681"/>
                    <a:pt x="8510" y="14329"/>
                    <a:pt x="9454" y="14079"/>
                  </a:cubicBezTo>
                  <a:cubicBezTo>
                    <a:pt x="10397" y="13829"/>
                    <a:pt x="11649" y="13688"/>
                    <a:pt x="12826" y="13688"/>
                  </a:cubicBezTo>
                  <a:cubicBezTo>
                    <a:pt x="13804" y="13688"/>
                    <a:pt x="14721" y="13783"/>
                    <a:pt x="15410" y="13988"/>
                  </a:cubicBezTo>
                  <a:lnTo>
                    <a:pt x="15865" y="13853"/>
                  </a:lnTo>
                  <a:lnTo>
                    <a:pt x="15864" y="13853"/>
                  </a:lnTo>
                  <a:cubicBezTo>
                    <a:pt x="15040" y="13607"/>
                    <a:pt x="13942" y="13496"/>
                    <a:pt x="12826" y="13497"/>
                  </a:cubicBezTo>
                  <a:cubicBezTo>
                    <a:pt x="10486" y="13498"/>
                    <a:pt x="7976" y="13978"/>
                    <a:pt x="7367" y="14755"/>
                  </a:cubicBezTo>
                  <a:cubicBezTo>
                    <a:pt x="6804" y="14317"/>
                    <a:pt x="6436" y="13877"/>
                    <a:pt x="6443" y="13436"/>
                  </a:cubicBezTo>
                  <a:cubicBezTo>
                    <a:pt x="6443" y="13191"/>
                    <a:pt x="6551" y="12945"/>
                    <a:pt x="6798" y="12694"/>
                  </a:cubicBezTo>
                  <a:cubicBezTo>
                    <a:pt x="7365" y="12118"/>
                    <a:pt x="8737" y="11688"/>
                    <a:pt x="10557" y="11399"/>
                  </a:cubicBezTo>
                  <a:cubicBezTo>
                    <a:pt x="10571" y="11396"/>
                    <a:pt x="10585" y="11394"/>
                    <a:pt x="10600" y="11392"/>
                  </a:cubicBezTo>
                  <a:cubicBezTo>
                    <a:pt x="10721" y="11373"/>
                    <a:pt x="10844" y="11354"/>
                    <a:pt x="10968" y="11337"/>
                  </a:cubicBezTo>
                  <a:cubicBezTo>
                    <a:pt x="12044" y="11183"/>
                    <a:pt x="13310" y="11126"/>
                    <a:pt x="14674" y="11062"/>
                  </a:cubicBezTo>
                  <a:cubicBezTo>
                    <a:pt x="16033" y="10996"/>
                    <a:pt x="17495" y="10922"/>
                    <a:pt x="18885" y="10689"/>
                  </a:cubicBezTo>
                  <a:cubicBezTo>
                    <a:pt x="19761" y="10543"/>
                    <a:pt x="20465" y="10336"/>
                    <a:pt x="20924" y="10079"/>
                  </a:cubicBezTo>
                  <a:cubicBezTo>
                    <a:pt x="21385" y="9822"/>
                    <a:pt x="21600" y="9522"/>
                    <a:pt x="21600" y="9188"/>
                  </a:cubicBezTo>
                  <a:lnTo>
                    <a:pt x="19886" y="9188"/>
                  </a:lnTo>
                  <a:cubicBezTo>
                    <a:pt x="19885" y="9458"/>
                    <a:pt x="19714" y="9670"/>
                    <a:pt x="19412" y="9838"/>
                  </a:cubicBezTo>
                  <a:cubicBezTo>
                    <a:pt x="19108" y="10007"/>
                    <a:pt x="18672" y="10138"/>
                    <a:pt x="18041" y="10245"/>
                  </a:cubicBezTo>
                  <a:cubicBezTo>
                    <a:pt x="16982" y="10424"/>
                    <a:pt x="15747" y="10495"/>
                    <a:pt x="14404" y="10558"/>
                  </a:cubicBezTo>
                  <a:cubicBezTo>
                    <a:pt x="14151" y="10570"/>
                    <a:pt x="13893" y="10582"/>
                    <a:pt x="13634" y="10595"/>
                  </a:cubicBezTo>
                  <a:cubicBezTo>
                    <a:pt x="13674" y="10577"/>
                    <a:pt x="13718" y="10559"/>
                    <a:pt x="13755" y="10540"/>
                  </a:cubicBezTo>
                  <a:cubicBezTo>
                    <a:pt x="14459" y="10190"/>
                    <a:pt x="14742" y="9797"/>
                    <a:pt x="14741" y="9393"/>
                  </a:cubicBezTo>
                  <a:cubicBezTo>
                    <a:pt x="14738" y="9141"/>
                    <a:pt x="14631" y="8882"/>
                    <a:pt x="14450" y="8619"/>
                  </a:cubicBezTo>
                  <a:lnTo>
                    <a:pt x="14451" y="8618"/>
                  </a:lnTo>
                  <a:cubicBezTo>
                    <a:pt x="14449" y="8617"/>
                    <a:pt x="14448" y="8615"/>
                    <a:pt x="14446" y="8613"/>
                  </a:cubicBezTo>
                  <a:cubicBezTo>
                    <a:pt x="14084" y="8089"/>
                    <a:pt x="13426" y="7546"/>
                    <a:pt x="12683" y="6993"/>
                  </a:cubicBezTo>
                  <a:cubicBezTo>
                    <a:pt x="11559" y="6160"/>
                    <a:pt x="10230" y="5304"/>
                    <a:pt x="9347" y="4494"/>
                  </a:cubicBezTo>
                  <a:cubicBezTo>
                    <a:pt x="8742" y="3940"/>
                    <a:pt x="8480" y="3429"/>
                    <a:pt x="8480" y="2973"/>
                  </a:cubicBezTo>
                  <a:cubicBezTo>
                    <a:pt x="8480" y="2192"/>
                    <a:pt x="9248" y="1571"/>
                    <a:pt x="10385" y="1151"/>
                  </a:cubicBezTo>
                  <a:cubicBezTo>
                    <a:pt x="11528" y="731"/>
                    <a:pt x="13016" y="511"/>
                    <a:pt x="14578" y="510"/>
                  </a:cubicBezTo>
                  <a:lnTo>
                    <a:pt x="14578" y="0"/>
                  </a:lnTo>
                  <a:cubicBezTo>
                    <a:pt x="12455" y="-1"/>
                    <a:pt x="10465" y="307"/>
                    <a:pt x="9052" y="831"/>
                  </a:cubicBezTo>
                  <a:cubicBezTo>
                    <a:pt x="7633" y="1355"/>
                    <a:pt x="6766" y="2093"/>
                    <a:pt x="6766" y="2973"/>
                  </a:cubicBezTo>
                  <a:cubicBezTo>
                    <a:pt x="6766" y="3488"/>
                    <a:pt x="7062" y="4051"/>
                    <a:pt x="7717" y="4652"/>
                  </a:cubicBezTo>
                  <a:cubicBezTo>
                    <a:pt x="8415" y="5290"/>
                    <a:pt x="9348" y="5936"/>
                    <a:pt x="10234" y="6564"/>
                  </a:cubicBezTo>
                  <a:cubicBezTo>
                    <a:pt x="7564" y="5848"/>
                    <a:pt x="4027" y="5403"/>
                    <a:pt x="483" y="5399"/>
                  </a:cubicBezTo>
                  <a:cubicBezTo>
                    <a:pt x="321" y="5399"/>
                    <a:pt x="160" y="5400"/>
                    <a:pt x="0" y="5402"/>
                  </a:cubicBezTo>
                  <a:lnTo>
                    <a:pt x="70" y="5913"/>
                  </a:lnTo>
                  <a:cubicBezTo>
                    <a:pt x="207" y="5911"/>
                    <a:pt x="345" y="5910"/>
                    <a:pt x="483" y="591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50ABC9D1-AD55-407A-A242-6BEFE068EED7}"/>
                </a:ext>
              </a:extLst>
            </p:cNvPr>
            <p:cNvSpPr/>
            <p:nvPr/>
          </p:nvSpPr>
          <p:spPr>
            <a:xfrm>
              <a:off x="5616102" y="978163"/>
              <a:ext cx="1772550" cy="109401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C1B3A616-EFDF-4F59-AAD5-10026E526D59}"/>
                </a:ext>
              </a:extLst>
            </p:cNvPr>
            <p:cNvSpPr/>
            <p:nvPr/>
          </p:nvSpPr>
          <p:spPr>
            <a:xfrm>
              <a:off x="6745491" y="2955105"/>
              <a:ext cx="1526663" cy="942257"/>
            </a:xfrm>
            <a:prstGeom prst="roundRect">
              <a:avLst>
                <a:gd name="adj" fmla="val 50000"/>
              </a:avLst>
            </a:pr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CA3FB9E4-719A-42E6-B332-D13AEF2C698A}"/>
                </a:ext>
              </a:extLst>
            </p:cNvPr>
            <p:cNvSpPr/>
            <p:nvPr/>
          </p:nvSpPr>
          <p:spPr>
            <a:xfrm>
              <a:off x="4154796" y="2337444"/>
              <a:ext cx="1526663" cy="94225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0F47AB6-C6AA-4E9D-9DD5-C2D9194EB952}"/>
                </a:ext>
              </a:extLst>
            </p:cNvPr>
            <p:cNvSpPr/>
            <p:nvPr/>
          </p:nvSpPr>
          <p:spPr>
            <a:xfrm>
              <a:off x="5056965" y="3620844"/>
              <a:ext cx="705784" cy="646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11" extrusionOk="0">
                  <a:moveTo>
                    <a:pt x="1063" y="11931"/>
                  </a:moveTo>
                  <a:lnTo>
                    <a:pt x="0" y="1158"/>
                  </a:lnTo>
                  <a:lnTo>
                    <a:pt x="10348" y="52"/>
                  </a:lnTo>
                  <a:cubicBezTo>
                    <a:pt x="15451" y="-494"/>
                    <a:pt x="20012" y="3370"/>
                    <a:pt x="20537" y="8681"/>
                  </a:cubicBezTo>
                  <a:lnTo>
                    <a:pt x="21600" y="19453"/>
                  </a:lnTo>
                  <a:lnTo>
                    <a:pt x="11252" y="20560"/>
                  </a:lnTo>
                  <a:cubicBezTo>
                    <a:pt x="6149" y="21106"/>
                    <a:pt x="1588" y="17242"/>
                    <a:pt x="1063" y="11931"/>
                  </a:cubicBezTo>
                  <a:close/>
                </a:path>
              </a:pathLst>
            </a:custGeom>
            <a:solidFill>
              <a:srgbClr val="6F9161">
                <a:alpha val="54000"/>
              </a:srgb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A1F12369-B771-4A9A-89C8-1259C2FCBE0E}"/>
                </a:ext>
              </a:extLst>
            </p:cNvPr>
            <p:cNvSpPr/>
            <p:nvPr/>
          </p:nvSpPr>
          <p:spPr>
            <a:xfrm>
              <a:off x="6550876" y="4585937"/>
              <a:ext cx="713582" cy="52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11" extrusionOk="0">
                  <a:moveTo>
                    <a:pt x="4342" y="14903"/>
                  </a:moveTo>
                  <a:lnTo>
                    <a:pt x="0" y="6480"/>
                  </a:lnTo>
                  <a:lnTo>
                    <a:pt x="7069" y="1307"/>
                  </a:lnTo>
                  <a:cubicBezTo>
                    <a:pt x="10556" y="-1244"/>
                    <a:pt x="15117" y="54"/>
                    <a:pt x="17258" y="4209"/>
                  </a:cubicBezTo>
                  <a:lnTo>
                    <a:pt x="21600" y="12631"/>
                  </a:lnTo>
                  <a:lnTo>
                    <a:pt x="14531" y="17805"/>
                  </a:lnTo>
                  <a:cubicBezTo>
                    <a:pt x="11045" y="20356"/>
                    <a:pt x="6483" y="19057"/>
                    <a:pt x="4342" y="14903"/>
                  </a:cubicBezTo>
                  <a:close/>
                </a:path>
              </a:pathLst>
            </a:custGeom>
            <a:solidFill>
              <a:srgbClr val="6F9161">
                <a:alpha val="54000"/>
              </a:srgb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9" name="矩形 1">
            <a:extLst>
              <a:ext uri="{FF2B5EF4-FFF2-40B4-BE49-F238E27FC236}">
                <a16:creationId xmlns:a16="http://schemas.microsoft.com/office/drawing/2014/main" id="{6FF549FA-1FAA-4916-9023-F7CC0698A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82BE71-D6DF-4A09-83F0-6142853710C2}"/>
              </a:ext>
            </a:extLst>
          </p:cNvPr>
          <p:cNvSpPr txBox="1"/>
          <p:nvPr/>
        </p:nvSpPr>
        <p:spPr>
          <a:xfrm>
            <a:off x="222165" y="-12871"/>
            <a:ext cx="7690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b="1" dirty="0"/>
              <a:t>I</a:t>
            </a:r>
            <a:r>
              <a:rPr lang="en-MY" sz="4000" b="1" dirty="0"/>
              <a:t>NTRODUCTION</a:t>
            </a:r>
            <a:r>
              <a:rPr lang="en-MY" sz="4800" b="1" dirty="0"/>
              <a:t> T</a:t>
            </a:r>
            <a:r>
              <a:rPr lang="en-MY" sz="4000" b="1" dirty="0"/>
              <a:t>O</a:t>
            </a:r>
            <a:r>
              <a:rPr lang="en-MY" sz="4800" b="1" dirty="0"/>
              <a:t> ARC</a:t>
            </a:r>
            <a:endParaRPr lang="en-MY" sz="4000" b="1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5E2F21D-700B-4E60-BCB5-8E62AD356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3B98A7-10FB-441C-860B-FF4AD5A7A5B6}"/>
              </a:ext>
            </a:extLst>
          </p:cNvPr>
          <p:cNvSpPr txBox="1"/>
          <p:nvPr/>
        </p:nvSpPr>
        <p:spPr>
          <a:xfrm>
            <a:off x="800100" y="1880994"/>
            <a:ext cx="196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/>
              <a:t>TIME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46AD083-B81A-4ED7-93E1-E6F53120885F}"/>
              </a:ext>
            </a:extLst>
          </p:cNvPr>
          <p:cNvSpPr txBox="1"/>
          <p:nvPr/>
        </p:nvSpPr>
        <p:spPr>
          <a:xfrm>
            <a:off x="800100" y="2312794"/>
            <a:ext cx="259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1830 - 2100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545D4D-D677-4413-AB90-3DE42920095B}"/>
              </a:ext>
            </a:extLst>
          </p:cNvPr>
          <p:cNvSpPr txBox="1"/>
          <p:nvPr/>
        </p:nvSpPr>
        <p:spPr>
          <a:xfrm>
            <a:off x="800100" y="3973810"/>
            <a:ext cx="196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/>
              <a:t>VENUE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8547544-CC91-400E-A648-AF551D5A8FCD}"/>
              </a:ext>
            </a:extLst>
          </p:cNvPr>
          <p:cNvSpPr txBox="1"/>
          <p:nvPr/>
        </p:nvSpPr>
        <p:spPr>
          <a:xfrm>
            <a:off x="800100" y="4405610"/>
            <a:ext cx="3391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Lecturer Hall 3 (LH3)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F39BDF-5925-43D9-AC04-370A39FC3A31}"/>
              </a:ext>
            </a:extLst>
          </p:cNvPr>
          <p:cNvSpPr txBox="1"/>
          <p:nvPr/>
        </p:nvSpPr>
        <p:spPr>
          <a:xfrm>
            <a:off x="9100695" y="1804794"/>
            <a:ext cx="196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/>
              <a:t>ADVISOR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1A0786-AC44-4F59-8971-19368D497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1550" y="2419621"/>
            <a:ext cx="1260000" cy="18003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C93794-B275-470C-A05C-4107D5C49D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4368" y="4235420"/>
            <a:ext cx="1260000" cy="180039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1981359-13A0-4ACC-A73C-9997AD48C3D7}"/>
              </a:ext>
            </a:extLst>
          </p:cNvPr>
          <p:cNvSpPr txBox="1"/>
          <p:nvPr/>
        </p:nvSpPr>
        <p:spPr>
          <a:xfrm>
            <a:off x="9252160" y="3057008"/>
            <a:ext cx="259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Ms. Irene Choo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82FA53-F645-46AF-BE75-19CFD52D7161}"/>
              </a:ext>
            </a:extLst>
          </p:cNvPr>
          <p:cNvSpPr txBox="1"/>
          <p:nvPr/>
        </p:nvSpPr>
        <p:spPr>
          <a:xfrm>
            <a:off x="9252160" y="4874006"/>
            <a:ext cx="2889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/>
              <a:t>Ms. Angela Tiong</a:t>
            </a:r>
          </a:p>
        </p:txBody>
      </p:sp>
    </p:spTree>
    <p:extLst>
      <p:ext uri="{BB962C8B-B14F-4D97-AF65-F5344CB8AC3E}">
        <p14:creationId xmlns:p14="http://schemas.microsoft.com/office/powerpoint/2010/main" val="32828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1">
            <a:extLst>
              <a:ext uri="{FF2B5EF4-FFF2-40B4-BE49-F238E27FC236}">
                <a16:creationId xmlns:a16="http://schemas.microsoft.com/office/drawing/2014/main" id="{6FF549FA-1FAA-4916-9023-F7CC0698A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82BE71-D6DF-4A09-83F0-6142853710C2}"/>
              </a:ext>
            </a:extLst>
          </p:cNvPr>
          <p:cNvSpPr txBox="1"/>
          <p:nvPr/>
        </p:nvSpPr>
        <p:spPr>
          <a:xfrm>
            <a:off x="222165" y="-12871"/>
            <a:ext cx="7690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b="1" dirty="0"/>
              <a:t>I</a:t>
            </a:r>
            <a:r>
              <a:rPr lang="en-MY" sz="4000" b="1" dirty="0"/>
              <a:t>NTRODUCTION</a:t>
            </a:r>
            <a:r>
              <a:rPr lang="en-MY" sz="4800" b="1" dirty="0"/>
              <a:t> T</a:t>
            </a:r>
            <a:r>
              <a:rPr lang="en-MY" sz="4000" b="1" dirty="0"/>
              <a:t>O</a:t>
            </a:r>
            <a:r>
              <a:rPr lang="en-MY" sz="4800" b="1" dirty="0"/>
              <a:t> ARC</a:t>
            </a:r>
            <a:endParaRPr lang="en-MY" sz="4000" b="1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5E2F21D-700B-4E60-BCB5-8E62AD356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FDF39BDF-5925-43D9-AC04-370A39FC3A31}"/>
              </a:ext>
            </a:extLst>
          </p:cNvPr>
          <p:cNvSpPr txBox="1"/>
          <p:nvPr/>
        </p:nvSpPr>
        <p:spPr>
          <a:xfrm>
            <a:off x="4302690" y="767566"/>
            <a:ext cx="3621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/>
              <a:t>COMMITTEE 2020</a:t>
            </a:r>
          </a:p>
        </p:txBody>
      </p:sp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340E349E-7224-43C5-867A-B4456E8A1E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382293"/>
            <a:ext cx="11900423" cy="531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65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12DF105D-70A5-4798-84FB-9E477A8C699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7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03</a:t>
            </a:r>
            <a:endParaRPr lang="zh-CN" altLang="en-US" sz="19897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4" name="文本框 11">
            <a:extLst>
              <a:ext uri="{FF2B5EF4-FFF2-40B4-BE49-F238E27FC236}">
                <a16:creationId xmlns:a16="http://schemas.microsoft.com/office/drawing/2014/main" id="{D4ECDEC0-843B-4B6E-8697-FAB512ECE6A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F3D7-AA8E-4C60-8AFE-17B2E143ED49}"/>
              </a:ext>
            </a:extLst>
          </p:cNvPr>
          <p:cNvSpPr txBox="1"/>
          <p:nvPr/>
        </p:nvSpPr>
        <p:spPr>
          <a:xfrm>
            <a:off x="5764066" y="2869133"/>
            <a:ext cx="4789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6000" b="1" dirty="0"/>
              <a:t>Y</a:t>
            </a:r>
            <a:r>
              <a:rPr lang="en-MY" sz="4800" b="1" dirty="0"/>
              <a:t>EARLY</a:t>
            </a:r>
            <a:r>
              <a:rPr lang="en-MY" sz="6000" b="1" dirty="0"/>
              <a:t> E</a:t>
            </a:r>
            <a:r>
              <a:rPr lang="en-MY" sz="4800" b="1" dirty="0"/>
              <a:t>VENT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824638-CF5E-4DF6-BC33-ABEE99815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39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1">
            <a:extLst>
              <a:ext uri="{FF2B5EF4-FFF2-40B4-BE49-F238E27FC236}">
                <a16:creationId xmlns:a16="http://schemas.microsoft.com/office/drawing/2014/main" id="{6FF549FA-1FAA-4916-9023-F7CC0698A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82BE71-D6DF-4A09-83F0-6142853710C2}"/>
              </a:ext>
            </a:extLst>
          </p:cNvPr>
          <p:cNvSpPr txBox="1"/>
          <p:nvPr/>
        </p:nvSpPr>
        <p:spPr>
          <a:xfrm>
            <a:off x="222165" y="-12871"/>
            <a:ext cx="7690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b="1" dirty="0"/>
              <a:t>Y</a:t>
            </a:r>
            <a:r>
              <a:rPr lang="en-MY" sz="4000" b="1" dirty="0"/>
              <a:t>EARLY</a:t>
            </a:r>
            <a:r>
              <a:rPr lang="en-MY" sz="4800" b="1" dirty="0"/>
              <a:t> E</a:t>
            </a:r>
            <a:r>
              <a:rPr lang="en-MY" sz="4000" b="1" dirty="0"/>
              <a:t>VENT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5E2F21D-700B-4E60-BCB5-8E62AD356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3" t="31383" r="17014" b="39682"/>
          <a:stretch/>
        </p:blipFill>
        <p:spPr>
          <a:xfrm>
            <a:off x="10096638" y="139700"/>
            <a:ext cx="1987122" cy="54000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5CDE1EE-6814-4465-81B2-9A0E9ED67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262430"/>
              </p:ext>
            </p:extLst>
          </p:nvPr>
        </p:nvGraphicFramePr>
        <p:xfrm>
          <a:off x="469900" y="1257301"/>
          <a:ext cx="11163301" cy="4775200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627388">
                  <a:extLst>
                    <a:ext uri="{9D8B030D-6E8A-4147-A177-3AD203B41FA5}">
                      <a16:colId xmlns:a16="http://schemas.microsoft.com/office/drawing/2014/main" val="2706533271"/>
                    </a:ext>
                  </a:extLst>
                </a:gridCol>
                <a:gridCol w="2456520">
                  <a:extLst>
                    <a:ext uri="{9D8B030D-6E8A-4147-A177-3AD203B41FA5}">
                      <a16:colId xmlns:a16="http://schemas.microsoft.com/office/drawing/2014/main" val="135328583"/>
                    </a:ext>
                  </a:extLst>
                </a:gridCol>
                <a:gridCol w="2457759">
                  <a:extLst>
                    <a:ext uri="{9D8B030D-6E8A-4147-A177-3AD203B41FA5}">
                      <a16:colId xmlns:a16="http://schemas.microsoft.com/office/drawing/2014/main" val="2535993486"/>
                    </a:ext>
                  </a:extLst>
                </a:gridCol>
                <a:gridCol w="3621634">
                  <a:extLst>
                    <a:ext uri="{9D8B030D-6E8A-4147-A177-3AD203B41FA5}">
                      <a16:colId xmlns:a16="http://schemas.microsoft.com/office/drawing/2014/main" val="460450019"/>
                    </a:ext>
                  </a:extLst>
                </a:gridCol>
              </a:tblGrid>
              <a:tr h="10617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Event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Date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400" dirty="0">
                          <a:effectLst/>
                        </a:rPr>
                        <a:t>Target Number of People</a:t>
                      </a:r>
                      <a:endParaRPr lang="en-MY" sz="24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Purpose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12470781"/>
                  </a:ext>
                </a:extLst>
              </a:tr>
              <a:tr h="106173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>
                          <a:effectLst/>
                        </a:rPr>
                        <a:t>New Year Event</a:t>
                      </a:r>
                      <a:endParaRPr lang="en-MY" sz="2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20</a:t>
                      </a:r>
                      <a:r>
                        <a:rPr lang="en-MY" sz="2800" baseline="30000" dirty="0">
                          <a:effectLst/>
                        </a:rPr>
                        <a:t>th</a:t>
                      </a:r>
                      <a:r>
                        <a:rPr lang="en-MY" sz="2800" dirty="0">
                          <a:effectLst/>
                        </a:rPr>
                        <a:t> January 2020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60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Celebrate CNY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98674473"/>
                  </a:ext>
                </a:extLst>
              </a:tr>
              <a:tr h="106173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>
                          <a:effectLst/>
                        </a:rPr>
                        <a:t>Mooncake Festival</a:t>
                      </a:r>
                      <a:endParaRPr lang="en-MY" sz="2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-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60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Celebrate Mooncake Festival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2128151"/>
                  </a:ext>
                </a:extLst>
              </a:tr>
              <a:tr h="1589989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Annual General Meeting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>
                          <a:effectLst/>
                        </a:rPr>
                        <a:t>-</a:t>
                      </a:r>
                      <a:endParaRPr lang="en-MY" sz="2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50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MY" sz="2800" dirty="0">
                          <a:effectLst/>
                        </a:rPr>
                        <a:t>Voting and select committee member 2021</a:t>
                      </a:r>
                      <a:endParaRPr lang="en-MY" sz="2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488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900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-1229-6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heme/theme1.xml><?xml version="1.0" encoding="utf-8"?>
<a:theme xmlns:a="http://schemas.openxmlformats.org/drawingml/2006/main" name="Office 主题​​">
  <a:themeElements>
    <a:clrScheme name="自定义 10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1BDCD"/>
      </a:accent1>
      <a:accent2>
        <a:srgbClr val="414141"/>
      </a:accent2>
      <a:accent3>
        <a:srgbClr val="F1E72A"/>
      </a:accent3>
      <a:accent4>
        <a:srgbClr val="414141"/>
      </a:accent4>
      <a:accent5>
        <a:srgbClr val="61BDCD"/>
      </a:accent5>
      <a:accent6>
        <a:srgbClr val="414141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193</Words>
  <Application>Microsoft Office PowerPoint</Application>
  <PresentationFormat>Widescreen</PresentationFormat>
  <Paragraphs>76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Calibri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Austin Hii</cp:lastModifiedBy>
  <cp:revision>61</cp:revision>
  <dcterms:created xsi:type="dcterms:W3CDTF">2018-06-14T06:37:52Z</dcterms:created>
  <dcterms:modified xsi:type="dcterms:W3CDTF">2020-05-09T11:19:49Z</dcterms:modified>
</cp:coreProperties>
</file>

<file path=docProps/thumbnail.jpeg>
</file>